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12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10/8/2011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7" name="Group 6"/>
          <p:cNvGrpSpPr/>
          <p:nvPr userDrawn="1"/>
        </p:nvGrpSpPr>
        <p:grpSpPr>
          <a:xfrm>
            <a:off x="-1352550" y="0"/>
            <a:ext cx="11849100" cy="1447800"/>
            <a:chOff x="-1333500" y="2286000"/>
            <a:chExt cx="11811000" cy="1447800"/>
          </a:xfrm>
        </p:grpSpPr>
        <p:sp>
          <p:nvSpPr>
            <p:cNvPr id="8" name="Rounded Rectangle 7"/>
            <p:cNvSpPr/>
            <p:nvPr/>
          </p:nvSpPr>
          <p:spPr>
            <a:xfrm>
              <a:off x="0" y="2286000"/>
              <a:ext cx="9144000" cy="1447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333500" y="2505670"/>
              <a:ext cx="11811000" cy="923330"/>
            </a:xfrm>
            <a:prstGeom prst="rect">
              <a:avLst/>
            </a:prstGeom>
            <a:noFill/>
          </p:spPr>
          <p:txBody>
            <a:bodyPr wrap="square" rtlCol="0">
              <a:spAutoFit/>
            </a:bodyPr>
            <a:lstStyle/>
            <a:p>
              <a:pPr algn="ctr"/>
              <a:r>
                <a:rPr lang="en-US" sz="5400" dirty="0" smtClean="0">
                  <a:solidFill>
                    <a:srgbClr val="FF0000"/>
                  </a:solidFill>
                </a:rPr>
                <a:t>Battle of the operating systems!</a:t>
              </a:r>
              <a:endParaRPr lang="en-US" sz="5400" dirty="0">
                <a:solidFill>
                  <a:srgbClr val="FF0000"/>
                </a:solidFill>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enocreativity.weebly.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219200" y="533400"/>
            <a:ext cx="6400800" cy="5334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838200"/>
            <a:ext cx="7772400" cy="1470025"/>
          </a:xfrm>
        </p:spPr>
        <p:txBody>
          <a:bodyPr>
            <a:normAutofit/>
          </a:bodyPr>
          <a:lstStyle/>
          <a:p>
            <a:r>
              <a:rPr lang="en-US" sz="6600" dirty="0" smtClean="0"/>
              <a:t>ENO presents:</a:t>
            </a:r>
            <a:endParaRPr lang="en-US" sz="6600" dirty="0"/>
          </a:p>
        </p:txBody>
      </p:sp>
      <p:grpSp>
        <p:nvGrpSpPr>
          <p:cNvPr id="6" name="Group 5"/>
          <p:cNvGrpSpPr/>
          <p:nvPr/>
        </p:nvGrpSpPr>
        <p:grpSpPr>
          <a:xfrm>
            <a:off x="-1371600" y="2286000"/>
            <a:ext cx="11849100" cy="1447800"/>
            <a:chOff x="-1333500" y="2286000"/>
            <a:chExt cx="11811000" cy="1447800"/>
          </a:xfrm>
        </p:grpSpPr>
        <p:sp>
          <p:nvSpPr>
            <p:cNvPr id="5" name="Rounded Rectangle 4"/>
            <p:cNvSpPr/>
            <p:nvPr/>
          </p:nvSpPr>
          <p:spPr>
            <a:xfrm>
              <a:off x="0" y="2286000"/>
              <a:ext cx="9144000" cy="1447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333500" y="2505670"/>
              <a:ext cx="11811000" cy="923330"/>
            </a:xfrm>
            <a:prstGeom prst="rect">
              <a:avLst/>
            </a:prstGeom>
            <a:noFill/>
          </p:spPr>
          <p:txBody>
            <a:bodyPr wrap="square" rtlCol="0">
              <a:spAutoFit/>
            </a:bodyPr>
            <a:lstStyle/>
            <a:p>
              <a:pPr algn="ctr"/>
              <a:r>
                <a:rPr lang="en-US" sz="5400" dirty="0" smtClean="0">
                  <a:solidFill>
                    <a:srgbClr val="FF0000"/>
                  </a:solidFill>
                </a:rPr>
                <a:t>Battle of the operating systems!</a:t>
              </a:r>
              <a:endParaRPr lang="en-US" sz="5400" dirty="0">
                <a:solidFill>
                  <a:srgbClr val="FF0000"/>
                </a:solidFill>
              </a:endParaRPr>
            </a:p>
          </p:txBody>
        </p:sp>
      </p:grpSp>
      <p:sp>
        <p:nvSpPr>
          <p:cNvPr id="8" name="TextBox 7"/>
          <p:cNvSpPr txBox="1"/>
          <p:nvPr/>
        </p:nvSpPr>
        <p:spPr>
          <a:xfrm>
            <a:off x="2133600" y="4114800"/>
            <a:ext cx="4572000" cy="769441"/>
          </a:xfrm>
          <a:prstGeom prst="rect">
            <a:avLst/>
          </a:prstGeom>
          <a:noFill/>
        </p:spPr>
        <p:txBody>
          <a:bodyPr wrap="square" rtlCol="0">
            <a:spAutoFit/>
          </a:bodyPr>
          <a:lstStyle/>
          <a:p>
            <a:r>
              <a:rPr lang="en-US" sz="4400" dirty="0" smtClean="0"/>
              <a:t>Introduction show</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62000" y="533400"/>
            <a:ext cx="7620000" cy="5181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4294967295"/>
          </p:nvPr>
        </p:nvSpPr>
        <p:spPr>
          <a:xfrm>
            <a:off x="1752600" y="2438400"/>
            <a:ext cx="5638800" cy="2895600"/>
          </a:xfrm>
        </p:spPr>
        <p:txBody>
          <a:bodyPr>
            <a:normAutofit/>
          </a:bodyPr>
          <a:lstStyle/>
          <a:p>
            <a:pPr>
              <a:buNone/>
            </a:pPr>
            <a:r>
              <a:rPr lang="en-US" dirty="0" smtClean="0"/>
              <a:t>THE COMPETITORS:</a:t>
            </a:r>
          </a:p>
          <a:p>
            <a:pPr>
              <a:buNone/>
            </a:pPr>
            <a:r>
              <a:rPr lang="en-US" dirty="0" smtClean="0"/>
              <a:t>1.Windows</a:t>
            </a:r>
          </a:p>
          <a:p>
            <a:pPr>
              <a:buNone/>
            </a:pPr>
            <a:r>
              <a:rPr lang="en-US" dirty="0" smtClean="0"/>
              <a:t>2.Macintosh(product by apple</a:t>
            </a:r>
          </a:p>
        </p:txBody>
      </p:sp>
      <p:grpSp>
        <p:nvGrpSpPr>
          <p:cNvPr id="4" name="Group 3"/>
          <p:cNvGrpSpPr/>
          <p:nvPr/>
        </p:nvGrpSpPr>
        <p:grpSpPr>
          <a:xfrm>
            <a:off x="-1352550" y="0"/>
            <a:ext cx="11849100" cy="1447800"/>
            <a:chOff x="-1333500" y="2286000"/>
            <a:chExt cx="11811000" cy="1447800"/>
          </a:xfrm>
        </p:grpSpPr>
        <p:sp>
          <p:nvSpPr>
            <p:cNvPr id="5" name="Rounded Rectangle 4"/>
            <p:cNvSpPr/>
            <p:nvPr/>
          </p:nvSpPr>
          <p:spPr>
            <a:xfrm>
              <a:off x="0" y="2286000"/>
              <a:ext cx="9144000" cy="1447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333500" y="2505670"/>
              <a:ext cx="11811000" cy="923330"/>
            </a:xfrm>
            <a:prstGeom prst="rect">
              <a:avLst/>
            </a:prstGeom>
            <a:noFill/>
          </p:spPr>
          <p:txBody>
            <a:bodyPr wrap="square" rtlCol="0">
              <a:spAutoFit/>
            </a:bodyPr>
            <a:lstStyle/>
            <a:p>
              <a:pPr algn="ctr"/>
              <a:r>
                <a:rPr lang="en-US" sz="5400" dirty="0" smtClean="0">
                  <a:solidFill>
                    <a:srgbClr val="FF0000"/>
                  </a:solidFill>
                </a:rPr>
                <a:t>Battle of the operating systems!</a:t>
              </a:r>
              <a:endParaRPr lang="en-US" sz="5400" dirty="0">
                <a:solidFill>
                  <a:srgbClr val="FF0000"/>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533400" y="1524000"/>
            <a:ext cx="8077200" cy="4648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028700" y="2590800"/>
            <a:ext cx="7086600" cy="2246769"/>
          </a:xfrm>
          <a:prstGeom prst="rect">
            <a:avLst/>
          </a:prstGeom>
          <a:noFill/>
        </p:spPr>
        <p:txBody>
          <a:bodyPr wrap="square" rtlCol="0">
            <a:spAutoFit/>
          </a:bodyPr>
          <a:lstStyle/>
          <a:p>
            <a:r>
              <a:rPr lang="en-US" sz="2800" dirty="0" smtClean="0"/>
              <a:t>Windows Says there system is:</a:t>
            </a:r>
          </a:p>
          <a:p>
            <a:pPr marL="514350" indent="-514350">
              <a:buFont typeface="+mj-lt"/>
              <a:buAutoNum type="arabicPeriod"/>
            </a:pPr>
            <a:r>
              <a:rPr lang="en-US" sz="2800" dirty="0" smtClean="0"/>
              <a:t>Better and more compatible with programs.</a:t>
            </a:r>
            <a:endParaRPr lang="en-US" sz="2800" dirty="0" smtClean="0"/>
          </a:p>
          <a:p>
            <a:pPr marL="514350" indent="-514350">
              <a:buFont typeface="+mj-lt"/>
              <a:buAutoNum type="arabicPeriod"/>
            </a:pPr>
            <a:r>
              <a:rPr lang="en-US" sz="2800" dirty="0" smtClean="0"/>
              <a:t>Sleeker designs</a:t>
            </a:r>
          </a:p>
          <a:p>
            <a:pPr marL="514350" indent="-514350">
              <a:buFont typeface="+mj-lt"/>
              <a:buAutoNum type="arabicPeriod"/>
            </a:pPr>
            <a:r>
              <a:rPr lang="en-US" sz="2800" dirty="0" smtClean="0"/>
              <a:t>Higher security</a:t>
            </a:r>
          </a:p>
          <a:p>
            <a:pPr marL="514350" indent="-514350">
              <a:buFont typeface="+mj-lt"/>
              <a:buAutoNum type="arabicPeriod"/>
            </a:pPr>
            <a:r>
              <a:rPr lang="en-US" sz="2800" dirty="0" smtClean="0"/>
              <a:t>More customizable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09600" y="1905000"/>
            <a:ext cx="7239000" cy="426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952500" y="2286000"/>
            <a:ext cx="7239000" cy="3108543"/>
          </a:xfrm>
          <a:prstGeom prst="rect">
            <a:avLst/>
          </a:prstGeom>
          <a:noFill/>
        </p:spPr>
        <p:txBody>
          <a:bodyPr wrap="square" rtlCol="0">
            <a:spAutoFit/>
          </a:bodyPr>
          <a:lstStyle/>
          <a:p>
            <a:r>
              <a:rPr lang="en-US" sz="2800" dirty="0" smtClean="0"/>
              <a:t>Apple says their Macintosh system is better with:</a:t>
            </a:r>
          </a:p>
          <a:p>
            <a:pPr marL="514350" indent="-514350">
              <a:buFont typeface="+mj-lt"/>
              <a:buAutoNum type="arabicPeriod"/>
            </a:pPr>
            <a:r>
              <a:rPr lang="en-US" sz="2800" dirty="0" smtClean="0"/>
              <a:t>Design</a:t>
            </a:r>
          </a:p>
          <a:p>
            <a:pPr marL="514350" indent="-514350">
              <a:buFont typeface="+mj-lt"/>
              <a:buAutoNum type="arabicPeriod"/>
            </a:pPr>
            <a:r>
              <a:rPr lang="en-US" sz="2800" dirty="0" smtClean="0"/>
              <a:t>Navigation</a:t>
            </a:r>
          </a:p>
          <a:p>
            <a:pPr marL="514350" indent="-514350">
              <a:buFont typeface="+mj-lt"/>
              <a:buAutoNum type="arabicPeriod"/>
            </a:pPr>
            <a:r>
              <a:rPr lang="en-US" sz="2800" dirty="0" smtClean="0"/>
              <a:t>Downloads</a:t>
            </a:r>
          </a:p>
          <a:p>
            <a:pPr marL="514350" indent="-514350">
              <a:buFont typeface="+mj-lt"/>
              <a:buAutoNum type="arabicPeriod"/>
            </a:pPr>
            <a:r>
              <a:rPr lang="en-US" sz="2800" dirty="0" smtClean="0"/>
              <a:t>Internet</a:t>
            </a:r>
          </a:p>
          <a:p>
            <a:pPr marL="514350" indent="-514350">
              <a:buFont typeface="+mj-lt"/>
              <a:buAutoNum type="arabicPeriod"/>
            </a:pPr>
            <a:r>
              <a:rPr lang="en-US" sz="2800" dirty="0" smtClean="0"/>
              <a:t>communication</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1066800"/>
            <a:ext cx="9144000" cy="5791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524000" y="1752600"/>
            <a:ext cx="6781800" cy="707886"/>
          </a:xfrm>
          <a:prstGeom prst="rect">
            <a:avLst/>
          </a:prstGeom>
          <a:noFill/>
        </p:spPr>
        <p:txBody>
          <a:bodyPr wrap="square" rtlCol="0">
            <a:spAutoFit/>
          </a:bodyPr>
          <a:lstStyle/>
          <a:p>
            <a:r>
              <a:rPr lang="en-US" sz="4000" dirty="0" smtClean="0"/>
              <a:t>What do you like better?</a:t>
            </a:r>
            <a:endParaRPr lang="en-US" sz="4000" dirty="0"/>
          </a:p>
        </p:txBody>
      </p:sp>
      <p:sp>
        <p:nvSpPr>
          <p:cNvPr id="3" name="TextBox 2"/>
          <p:cNvSpPr txBox="1"/>
          <p:nvPr/>
        </p:nvSpPr>
        <p:spPr>
          <a:xfrm>
            <a:off x="533400" y="2895600"/>
            <a:ext cx="8229600" cy="2862322"/>
          </a:xfrm>
          <a:prstGeom prst="rect">
            <a:avLst/>
          </a:prstGeom>
          <a:noFill/>
        </p:spPr>
        <p:txBody>
          <a:bodyPr wrap="square" rtlCol="0">
            <a:spAutoFit/>
          </a:bodyPr>
          <a:lstStyle/>
          <a:p>
            <a:r>
              <a:rPr lang="en-US" sz="3600" dirty="0" smtClean="0"/>
              <a:t>Vote for your favorite operating system at  </a:t>
            </a:r>
            <a:r>
              <a:rPr lang="en-US" sz="3600" dirty="0" smtClean="0">
                <a:hlinkClick r:id="rId2"/>
              </a:rPr>
              <a:t>http://www.enocreativity.weebly.com</a:t>
            </a:r>
            <a:endParaRPr lang="en-US" sz="3600" dirty="0" smtClean="0"/>
          </a:p>
          <a:p>
            <a:r>
              <a:rPr lang="en-US" sz="3600" dirty="0" smtClean="0"/>
              <a:t>The standings will be posted each month on our official website. We may be delayed by technical issues and other delays.</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4800" y="990600"/>
            <a:ext cx="8534400" cy="5486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TextBox 2"/>
          <p:cNvSpPr txBox="1"/>
          <p:nvPr/>
        </p:nvSpPr>
        <p:spPr>
          <a:xfrm>
            <a:off x="495300" y="2590800"/>
            <a:ext cx="8153400" cy="2862322"/>
          </a:xfrm>
          <a:prstGeom prst="rect">
            <a:avLst/>
          </a:prstGeom>
          <a:noFill/>
        </p:spPr>
        <p:txBody>
          <a:bodyPr wrap="square" rtlCol="0">
            <a:spAutoFit/>
          </a:bodyPr>
          <a:lstStyle/>
          <a:p>
            <a:r>
              <a:rPr lang="en-US" dirty="0" smtClean="0"/>
              <a:t>Please note that the standings may be listed late due to </a:t>
            </a:r>
            <a:r>
              <a:rPr lang="en-US" dirty="0" smtClean="0"/>
              <a:t>t</a:t>
            </a:r>
            <a:r>
              <a:rPr lang="en-US" dirty="0" smtClean="0"/>
              <a:t>echnical issues and other delays. The poll  widget may not be running at all times, and may not be  on the direct page displayed on the link, and may be on a  page in a navigation bar named “battle of the operating systems”. We do not guarantee you will be able to vote, and any guarantees listed for this event are not legally binding. All poll rules and regulations are available on our site under the page on the navigation listed above. The print above is  informative, and does not list the official rules for this event. You can not refer to this text to lodge a complaint on this event and complaints will not be tolerated. No  information or programs that have to do with this  event are legally binding.</a:t>
            </a:r>
            <a:endParaRPr lang="en-US" dirty="0"/>
          </a:p>
        </p:txBody>
      </p:sp>
      <p:sp>
        <p:nvSpPr>
          <p:cNvPr id="4" name="TextBox 3"/>
          <p:cNvSpPr txBox="1"/>
          <p:nvPr/>
        </p:nvSpPr>
        <p:spPr>
          <a:xfrm>
            <a:off x="1943100" y="1143000"/>
            <a:ext cx="5257800" cy="1200329"/>
          </a:xfrm>
          <a:prstGeom prst="rect">
            <a:avLst/>
          </a:prstGeom>
          <a:noFill/>
        </p:spPr>
        <p:txBody>
          <a:bodyPr wrap="square" rtlCol="0">
            <a:spAutoFit/>
          </a:bodyPr>
          <a:lstStyle/>
          <a:p>
            <a:pPr algn="ctr"/>
            <a:r>
              <a:rPr lang="en-US" sz="7200" dirty="0" smtClean="0"/>
              <a:t>Please Read:</a:t>
            </a:r>
            <a:endParaRPr lang="en-US" sz="7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pPr algn="ctr"/>
            <a:r>
              <a:rPr lang="en-US" sz="5400" dirty="0" smtClean="0"/>
              <a:t>Thank you for participating in this event!</a:t>
            </a:r>
          </a:p>
          <a:p>
            <a:pPr algn="ctr"/>
            <a:r>
              <a:rPr lang="en-US" sz="5400" dirty="0" smtClean="0"/>
              <a:t>This show was made thanks to services from the following groups:</a:t>
            </a:r>
          </a:p>
          <a:p>
            <a:pPr algn="ctr"/>
            <a:r>
              <a:rPr lang="en-US" sz="5400" dirty="0" smtClean="0"/>
              <a:t>Microsoft office</a:t>
            </a:r>
          </a:p>
          <a:p>
            <a:pPr algn="ctr"/>
            <a:r>
              <a:rPr lang="en-US" sz="5400" dirty="0" smtClean="0"/>
              <a:t>Weebly</a:t>
            </a:r>
          </a:p>
          <a:p>
            <a:pPr algn="ctr"/>
            <a:r>
              <a:rPr lang="en-US" sz="5400" dirty="0" smtClean="0"/>
              <a:t>wix</a:t>
            </a:r>
            <a:endParaRPr lang="en-US" sz="5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277</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ENO presents:</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ENO presents:</dc:title>
  <dc:creator>ethan</dc:creator>
  <cp:lastModifiedBy>ethan</cp:lastModifiedBy>
  <cp:revision>11</cp:revision>
  <dcterms:created xsi:type="dcterms:W3CDTF">2006-08-16T00:00:00Z</dcterms:created>
  <dcterms:modified xsi:type="dcterms:W3CDTF">2011-10-09T00:32:32Z</dcterms:modified>
</cp:coreProperties>
</file>